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238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1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9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5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2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8D21-B088-408D-B2CF-BF4B89F73E1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A14F-4C52-489A-825B-3096F94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C3086B-233F-4C42-A30E-B08208067319}"/>
              </a:ext>
            </a:extLst>
          </p:cNvPr>
          <p:cNvSpPr txBox="1"/>
          <p:nvPr/>
        </p:nvSpPr>
        <p:spPr>
          <a:xfrm>
            <a:off x="410724" y="5755354"/>
            <a:ext cx="34618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thetrustees.org/program/</a:t>
            </a:r>
            <a:r>
              <a:rPr lang="en-US" sz="2000" b="1" dirty="0" err="1">
                <a:ea typeface="+mn-lt"/>
                <a:cs typeface="+mn-lt"/>
              </a:rPr>
              <a:t>summerquest</a:t>
            </a:r>
            <a:r>
              <a:rPr lang="en-US" sz="2000" b="1" dirty="0">
                <a:ea typeface="+mn-lt"/>
                <a:cs typeface="+mn-lt"/>
              </a:rPr>
              <a:t>-at-the-crane-estate-</a:t>
            </a:r>
            <a:r>
              <a:rPr lang="en-US" sz="2000" b="1" dirty="0" err="1">
                <a:ea typeface="+mn-lt"/>
                <a:cs typeface="+mn-lt"/>
              </a:rPr>
              <a:t>ipswich</a:t>
            </a:r>
            <a:r>
              <a:rPr lang="en-US" sz="2000" b="1" dirty="0">
                <a:ea typeface="+mn-lt"/>
                <a:cs typeface="+mn-lt"/>
              </a:rPr>
              <a:t>/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82A92-EBD4-49AF-849A-F3EC6B6B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3" y="1450201"/>
            <a:ext cx="1188247" cy="117721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2EADE04-EF02-43CE-80E2-07507AB4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8" y="8873551"/>
            <a:ext cx="2918883" cy="2153775"/>
          </a:xfrm>
          <a:prstGeom prst="rect">
            <a:avLst/>
          </a:prstGeom>
        </p:spPr>
      </p:pic>
      <p:pic>
        <p:nvPicPr>
          <p:cNvPr id="7" name="Picture 17" descr="A picture containing person, sport&#10;&#10;Description automatically generated">
            <a:extLst>
              <a:ext uri="{FF2B5EF4-FFF2-40B4-BE49-F238E27FC236}">
                <a16:creationId xmlns:a16="http://schemas.microsoft.com/office/drawing/2014/main" id="{C6505C74-987E-421D-B63A-E492965A2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812" y="8891489"/>
            <a:ext cx="2856956" cy="2153775"/>
          </a:xfrm>
          <a:prstGeom prst="rect">
            <a:avLst/>
          </a:prstGeom>
        </p:spPr>
      </p:pic>
      <p:pic>
        <p:nvPicPr>
          <p:cNvPr id="8" name="Picture 19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5BDB734F-38CE-4059-B082-354C7FBA3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477" y="6701720"/>
            <a:ext cx="2116799" cy="2101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08B270-ED7E-4FFC-9705-40F5ACFB579D}"/>
              </a:ext>
            </a:extLst>
          </p:cNvPr>
          <p:cNvSpPr txBox="1"/>
          <p:nvPr/>
        </p:nvSpPr>
        <p:spPr>
          <a:xfrm>
            <a:off x="186213" y="4024426"/>
            <a:ext cx="468162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dirty="0"/>
              <a:t>Weeklong</a:t>
            </a:r>
            <a:r>
              <a:rPr lang="en-US" sz="2000" dirty="0">
                <a:ea typeface="+mn-lt"/>
                <a:cs typeface="+mn-lt"/>
              </a:rPr>
              <a:t> camp sessions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Summer fun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Build skills to care for YOUR coast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Learn about environmental careers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Make friends and meet mentors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E550E5-7EB6-4AEA-BBBE-84518A7AB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41" y="1053253"/>
            <a:ext cx="2881199" cy="17174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D31198-D6F9-4EEE-9EA6-B31D4971DF05}"/>
              </a:ext>
            </a:extLst>
          </p:cNvPr>
          <p:cNvSpPr txBox="1"/>
          <p:nvPr/>
        </p:nvSpPr>
        <p:spPr>
          <a:xfrm>
            <a:off x="676768" y="2826910"/>
            <a:ext cx="37812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Teens 13-15 </a:t>
            </a:r>
            <a:endParaRPr lang="en-US" sz="2800" i="1" dirty="0">
              <a:cs typeface="Calibri"/>
            </a:endParaRPr>
          </a:p>
          <a:p>
            <a:r>
              <a:rPr lang="en-US" sz="2400" i="1" dirty="0">
                <a:cs typeface="Calibri"/>
              </a:rPr>
              <a:t>Join our Stewards Program!</a:t>
            </a:r>
            <a:r>
              <a:rPr lang="en-US" sz="2800" i="1" dirty="0">
                <a:cs typeface="Calibri"/>
              </a:rPr>
              <a:t> </a:t>
            </a:r>
            <a:endParaRPr lang="en-US" sz="2000" i="1" dirty="0"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D1D872-4B22-4CEF-9659-CE551F10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4" y="6892767"/>
            <a:ext cx="2116798" cy="1991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CA9204-E0B6-46F7-9BA9-3E1BBAB6A6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00" y="1283044"/>
            <a:ext cx="1943707" cy="19437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A42207-57CC-4E0E-9A92-B7D8CD94E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80" y="3332996"/>
            <a:ext cx="2234258" cy="22342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BF2478B-3385-46B5-A822-2FA4F8C8BF0B}"/>
              </a:ext>
            </a:extLst>
          </p:cNvPr>
          <p:cNvGrpSpPr/>
          <p:nvPr/>
        </p:nvGrpSpPr>
        <p:grpSpPr>
          <a:xfrm>
            <a:off x="4016199" y="4785595"/>
            <a:ext cx="2574738" cy="2385550"/>
            <a:chOff x="10138015" y="2942147"/>
            <a:chExt cx="1955319" cy="1912187"/>
          </a:xfrm>
        </p:grpSpPr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92830637-1F06-45DF-9140-B7A1AEC0B035}"/>
                </a:ext>
              </a:extLst>
            </p:cNvPr>
            <p:cNvSpPr/>
            <p:nvPr/>
          </p:nvSpPr>
          <p:spPr>
            <a:xfrm>
              <a:off x="10138015" y="2942147"/>
              <a:ext cx="1955319" cy="1912187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543EB4-5110-41EE-BA5A-902D17439B67}"/>
                </a:ext>
              </a:extLst>
            </p:cNvPr>
            <p:cNvSpPr txBox="1"/>
            <p:nvPr/>
          </p:nvSpPr>
          <p:spPr>
            <a:xfrm>
              <a:off x="10576425" y="3549798"/>
              <a:ext cx="1483185" cy="6392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ea typeface="+mn-lt"/>
                  <a:cs typeface="+mn-lt"/>
                </a:rPr>
                <a:t>Scholarships </a:t>
              </a:r>
              <a:endParaRPr lang="en-US" sz="2800" dirty="0">
                <a:ea typeface="+mn-lt"/>
                <a:cs typeface="+mn-lt"/>
              </a:endParaRPr>
            </a:p>
            <a:p>
              <a:r>
                <a:rPr lang="en-US" sz="2400" b="1" dirty="0">
                  <a:ea typeface="+mn-lt"/>
                  <a:cs typeface="+mn-lt"/>
                </a:rPr>
                <a:t>available!</a:t>
              </a:r>
              <a:endParaRPr lang="en-US" sz="2800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07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32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Arial,Sans-Serif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Perini</dc:creator>
  <cp:lastModifiedBy>Valerie Perini</cp:lastModifiedBy>
  <cp:revision>4</cp:revision>
  <cp:lastPrinted>2022-05-10T13:40:38Z</cp:lastPrinted>
  <dcterms:created xsi:type="dcterms:W3CDTF">2022-05-10T13:22:09Z</dcterms:created>
  <dcterms:modified xsi:type="dcterms:W3CDTF">2022-05-10T15:02:28Z</dcterms:modified>
</cp:coreProperties>
</file>